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6" r:id="rId3"/>
    <p:sldId id="257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5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E53F3-D238-A550-5E37-6C4B77DDC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B9682-A827-E618-37CF-78407273A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2F8F3-2E53-F153-8F69-03150A7F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DF3EB-C50C-59CD-D966-76BB75796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A09BB-2D65-1BE3-B2A3-15B97022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4383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47C66-C5A5-4CFF-F243-7F6318347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15EBD-95D5-520B-C97D-70613FC80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76F78-A054-1A79-F83E-2F9C8456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7CD39-9ECE-36D0-F3CF-7EB916EFF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8ED4B-70D9-F5CF-B2E9-0B85B3F97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81182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6D915-132B-9AE5-4B1D-25E10172B7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210C3-AAEE-4AB9-ED99-3D129E3E7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1956F-1535-0651-BEC8-B97D325D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3EB34-F9AF-CE67-64A0-0856B6E36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405EE-FE53-5D13-C10B-8923A7E3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2869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91AAC-731D-D832-3FA7-9CE2C4099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82BF-F847-ABD3-297F-122259B7D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9B87E-DFC3-4570-E055-18F2D246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7A453-164B-8E4E-105E-BFD3DDE85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A6F3D-44A3-D010-D67B-E9CD9C9C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07150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79F87-41DD-AB1C-5820-C6C7B9452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DD561-B74F-C843-F33D-32BA567C2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1BA76-7A5D-8086-E01F-6344B6DC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33432-E377-7738-B175-017A9109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37171-9E81-5CA2-551F-3BE251CC7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09261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6616-DB40-AD66-ED30-84F7A0369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895B0-30BD-5642-82DD-030EC4481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93FD0-4C90-4846-BE03-3B1822837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65DB08-F798-FFB4-3CD1-18F19419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BD0EC-2A28-21F1-3D32-39A94C752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82CBD-34A1-7201-8150-750692DF5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603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F758-ACD4-346F-354B-AF2ABA64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A4A1D-2E4B-EA5A-0954-0C1D98DB4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73708-B6E2-E1EB-3CEA-1796BA355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26F65-CF50-CEEA-A9E5-1432C951D2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6B5B58-49AB-6157-0F36-9B66DA740C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8633F-2119-C006-3BE7-55B8C9DD6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D1F855-A71D-739A-DA1F-59689B5F8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4C045-A446-9D0C-6E6E-9769F24B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0608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E6C2-807F-AC63-BBA1-D298C824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5FAA43-4360-D7F8-31ED-32126C4E2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ED3E7-7328-392B-A900-FB505FBE6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199E6-2F1A-E69F-1667-E4A3D593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20669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3987A0-F886-AA53-C574-0681811C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69B9D4-4864-A69E-F248-F17F8D094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83FE6-4F78-A240-FA19-EF7CBF39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72806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EDA03-DDE9-79B8-B201-DAB88FC49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FF776-A67D-65E7-F981-BE3301D2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6979E-0D89-9C93-36B7-A0F0BEA5E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2F335-AC8F-7911-8507-930BB8726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4C013-414C-515D-F5CC-227D52DD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68427-8013-FA8A-C754-CFDE40E2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83841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91445-E687-05EE-1DC7-6F965A75E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0F8844-12EE-A434-780D-25DF3F05DC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39289F-F76D-3334-0149-72C01EAC5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5C768-C0EF-1AC5-3636-5C63EE609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B3A2F-1184-846D-8CCA-266E7D1F8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081D1-01FA-B1DE-EE58-5629A9381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7252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7727F-9341-E87F-09E4-D43A3DFCA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3F727-98BA-0E18-AA91-2F04DD3AD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F6496-81AD-70D9-E698-472E35B582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EF6B9-A39A-4985-8093-DC57BCBD4F9F}" type="datetimeFigureOut">
              <a:rPr lang="en-KE" smtClean="0"/>
              <a:t>02/07/2024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71C4B-3C86-A206-101B-C9E46C0D9D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A880C-540A-C70E-769C-A3F1F5EB2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46595-8F23-4B91-B69E-51B184CDF37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7239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-3PQsFOUxw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Out_of_box_experienc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wiki.net/wiki/Windows_7_build_726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creativecommons.org/licenses/by-nc-sa/3.0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creativecommons.org/licenses/by-nc-sa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ek.net/fix-my-windows-7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ansiklopedi.org/wiki/Windows_7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creativecommons.org/licenses/by-nc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adglobe/350764673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6544-1A8A-E63B-43A6-A7222CFFC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20F6BA-5AC8-FD0B-9CC6-13CF1F4DD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59" y="-159488"/>
            <a:ext cx="12525152" cy="7017487"/>
          </a:xfrm>
        </p:spPr>
      </p:pic>
    </p:spTree>
    <p:extLst>
      <p:ext uri="{BB962C8B-B14F-4D97-AF65-F5344CB8AC3E}">
        <p14:creationId xmlns:p14="http://schemas.microsoft.com/office/powerpoint/2010/main" val="259078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225036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76951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525391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440328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E8415-D4BC-4042-446E-BC03B2D0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51C7-CD75-96B6-D3F5-CCDE4170B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947452"/>
          </a:xfrm>
        </p:spPr>
      </p:pic>
    </p:spTree>
    <p:extLst>
      <p:ext uri="{BB962C8B-B14F-4D97-AF65-F5344CB8AC3E}">
        <p14:creationId xmlns:p14="http://schemas.microsoft.com/office/powerpoint/2010/main" val="3183711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C3F7-E44C-AC0F-547B-8DBEC8EF8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689116-FDE1-404E-4797-103E4C6C4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1999" cy="65972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6DBDBB-CB24-B18F-BECB-586DF98A1FA4}"/>
              </a:ext>
            </a:extLst>
          </p:cNvPr>
          <p:cNvSpPr txBox="1"/>
          <p:nvPr/>
        </p:nvSpPr>
        <p:spPr>
          <a:xfrm>
            <a:off x="69398" y="4045224"/>
            <a:ext cx="11812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Out_of_box_experience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025678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E2915-6EAD-0267-3DE3-AA5777F8E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8E7B8-63DB-693C-4A43-3E210B561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1926957" cy="66354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806A72-C681-176D-E7F9-7BC7A6B02248}"/>
              </a:ext>
            </a:extLst>
          </p:cNvPr>
          <p:cNvSpPr txBox="1"/>
          <p:nvPr/>
        </p:nvSpPr>
        <p:spPr>
          <a:xfrm>
            <a:off x="902392" y="2950306"/>
            <a:ext cx="111031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betawiki.net/wiki/Windows_7_build_7264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3795242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4138227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07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9C5B2-9D01-3333-AC9A-6592761262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-228612"/>
            <a:ext cx="12179926" cy="654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33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C71FB-2E81-AF9F-412F-C1A3338779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EF6C5-879C-EE55-CDB6-94BB65EDA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169BD-7BCE-CE6F-1ABC-E72DA26E2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427383"/>
            <a:ext cx="13066643" cy="7929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50730-1BD3-D62B-8D12-5BCFACC1DC8A}"/>
              </a:ext>
            </a:extLst>
          </p:cNvPr>
          <p:cNvSpPr txBox="1"/>
          <p:nvPr/>
        </p:nvSpPr>
        <p:spPr>
          <a:xfrm>
            <a:off x="1633633" y="4595953"/>
            <a:ext cx="63883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positek.net/fix-my-windows-7/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sa/3.0/"/>
              </a:rPr>
              <a:t>CC BY-SA</a:t>
            </a:r>
            <a:endParaRPr lang="en-KE" sz="900"/>
          </a:p>
        </p:txBody>
      </p:sp>
    </p:spTree>
    <p:extLst>
      <p:ext uri="{BB962C8B-B14F-4D97-AF65-F5344CB8AC3E}">
        <p14:creationId xmlns:p14="http://schemas.microsoft.com/office/powerpoint/2010/main" val="1427669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08E9-0B62-C3CA-628C-D3F31A5F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00DBBB-1385-55BD-51CD-A99EE5AF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42460" y="0"/>
            <a:ext cx="1233446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E4474-171B-8F02-C201-E3CDA920C929}"/>
              </a:ext>
            </a:extLst>
          </p:cNvPr>
          <p:cNvSpPr txBox="1"/>
          <p:nvPr/>
        </p:nvSpPr>
        <p:spPr>
          <a:xfrm>
            <a:off x="-142460" y="6858000"/>
            <a:ext cx="123344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>
                <a:hlinkClick r:id="rId3" tooltip="https://yansiklopedi.org/wiki/Windows_7"/>
              </a:rPr>
              <a:t>This Photo</a:t>
            </a:r>
            <a:r>
              <a:rPr lang="en-KE" sz="900"/>
              <a:t> by Unknown Author is licensed under </a:t>
            </a:r>
            <a:r>
              <a:rPr lang="en-KE" sz="900">
                <a:hlinkClick r:id="rId4" tooltip="https://creativecommons.org/licenses/by-nc-sa/3.0/"/>
              </a:rPr>
              <a:t>CC BY-SA-NC</a:t>
            </a:r>
            <a:endParaRPr lang="en-KE" sz="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623E-749E-992F-3CF8-935E73875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0"/>
            <a:ext cx="12160875" cy="6312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9C5B2-9D01-3333-AC9A-6592761262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0" y="-228612"/>
            <a:ext cx="12179926" cy="65408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43725A-31BB-5A98-3FE4-3F53190FAD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94" y="-114306"/>
            <a:ext cx="12160875" cy="654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037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</p:spTree>
    <p:extLst>
      <p:ext uri="{BB962C8B-B14F-4D97-AF65-F5344CB8AC3E}">
        <p14:creationId xmlns:p14="http://schemas.microsoft.com/office/powerpoint/2010/main" val="97126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5037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891910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15350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34806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88292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26B3-959A-752D-DE21-402F9793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58001D-7AA2-B1DD-F5EA-840A523BD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-235952"/>
            <a:ext cx="12192000" cy="73299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8B3EF-C094-A71E-FD82-A00A864444AB}"/>
              </a:ext>
            </a:extLst>
          </p:cNvPr>
          <p:cNvSpPr txBox="1"/>
          <p:nvPr/>
        </p:nvSpPr>
        <p:spPr>
          <a:xfrm>
            <a:off x="3011557" y="7093950"/>
            <a:ext cx="91804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E" sz="900" dirty="0">
                <a:hlinkClick r:id="rId3" tooltip="http://www.flickr.com/photos/sadglobe/3507646733/"/>
              </a:rPr>
              <a:t>This Photo</a:t>
            </a:r>
            <a:r>
              <a:rPr lang="en-KE" sz="900" dirty="0"/>
              <a:t> by Unknown Author is licensed under </a:t>
            </a:r>
            <a:r>
              <a:rPr lang="en-KE" sz="900" dirty="0">
                <a:hlinkClick r:id="rId4" tooltip="https://creativecommons.org/licenses/by-sa/3.0/"/>
              </a:rPr>
              <a:t>CC BY-SA</a:t>
            </a:r>
            <a:endParaRPr lang="en-KE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386C2-1F38-2CAB-33DD-8324254C636B}"/>
              </a:ext>
            </a:extLst>
          </p:cNvPr>
          <p:cNvSpPr txBox="1"/>
          <p:nvPr/>
        </p:nvSpPr>
        <p:spPr>
          <a:xfrm>
            <a:off x="4338084" y="221157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20%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3210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200</Words>
  <Application>Microsoft Office PowerPoint</Application>
  <PresentationFormat>Widescreen</PresentationFormat>
  <Paragraphs>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HP</cp:lastModifiedBy>
  <cp:revision>4</cp:revision>
  <dcterms:created xsi:type="dcterms:W3CDTF">2024-06-23T04:43:49Z</dcterms:created>
  <dcterms:modified xsi:type="dcterms:W3CDTF">2024-07-02T07:28:33Z</dcterms:modified>
</cp:coreProperties>
</file>

<file path=docProps/thumbnail.jpeg>
</file>